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árka Nedělová" userId="f941d7ab-3666-49d6-83f4-e18f21d6523b" providerId="ADAL" clId="{424B943E-6205-4771-95F2-D5EF2D63E20A}"/>
    <pc:docChg chg="modSld">
      <pc:chgData name="Šárka Nedělová" userId="f941d7ab-3666-49d6-83f4-e18f21d6523b" providerId="ADAL" clId="{424B943E-6205-4771-95F2-D5EF2D63E20A}" dt="2023-08-24T11:56:28.735" v="1" actId="20577"/>
      <pc:docMkLst>
        <pc:docMk/>
      </pc:docMkLst>
      <pc:sldChg chg="modSp">
        <pc:chgData name="Šárka Nedělová" userId="f941d7ab-3666-49d6-83f4-e18f21d6523b" providerId="ADAL" clId="{424B943E-6205-4771-95F2-D5EF2D63E20A}" dt="2023-08-24T11:56:28.735" v="1" actId="20577"/>
        <pc:sldMkLst>
          <pc:docMk/>
          <pc:sldMk cId="0" sldId="263"/>
        </pc:sldMkLst>
        <pc:spChg chg="mod">
          <ac:chgData name="Šárka Nedělová" userId="f941d7ab-3666-49d6-83f4-e18f21d6523b" providerId="ADAL" clId="{424B943E-6205-4771-95F2-D5EF2D63E20A}" dt="2023-08-24T11:56:28.735" v="1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53C83-8B81-46DC-8EBD-8B7D4AEFF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29D8AC-AD44-4D3B-8F7E-FFBF5D03A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1A9B1-B0FA-45FB-9124-A99B44B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7081B-ECB0-4C35-B217-823C6236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93924-B593-4A0C-9E39-43D56578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46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0CED1-E88B-45AA-B59E-187C22F8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632155-C733-41B7-9C72-012360370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A19EDA-7AC5-4FC6-913F-0DC76765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FFCC4-B5B3-461A-84CE-630E02C0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25EE9-A6EB-482C-9728-0905D2CF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72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879CE-EA06-4FBF-A4BF-2A9D86C6A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600AB9-CF59-4509-808C-BB453AE8B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9A9DAC-71CA-470D-82D7-10358423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767037-C6F8-460D-A144-12694246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8C9B5F-23EF-411E-963C-0BB54278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AF32-E60A-49B3-8AA3-D725B234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7A7CE3-146D-41F1-B30F-50045CC5B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943E2C-A56E-482A-BB8F-1A0F5512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E8F9A-D075-4E8B-87AA-09983EB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3797E1-1BE9-4372-A09A-A71397CC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3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B9E42-D4E1-4999-9DFA-AD7462F5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53B1C6-87E5-4267-B2A9-9D4052FA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EBE912-5CC2-4694-B7BD-421AAAB7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E168DA-5ED7-4BB4-809F-79102F65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29A73C-A401-496D-909B-23E4521A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C8460-95C5-4094-8E9B-1D37996B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A5D054-9B06-4B4F-85B9-F1964DD26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85DD43-5B0D-4B44-910F-12AA3AEB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E374CE-1E08-47FD-B9DC-32C8EE0C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A35F08-B5D6-4EF8-A101-A736A824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4BDB60-685C-4C52-9A52-22D7892E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93E62-B281-4548-9FA9-274C2CDD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5873A4-E792-42CE-A688-E2FA30ECF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7CDCF1F-BEEB-43FD-AF22-4AE211698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6E44CA9-E772-48B8-88FC-A4FAB0215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1520F0-ED1A-4BAF-BB3D-79A315218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58A77B-7C0B-4AFE-85E5-27B787DD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622D42-4392-4549-BEE4-40874056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639E33-42C6-4F4E-9E9E-B43C85A2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3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00810-BEA0-40EB-B0BF-137A7AAA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D8A57B-3CB7-4B48-99AC-96154A3A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444593-DEAC-4F01-AC31-9688952A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4507E-E479-45E5-A7A1-7FE29104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9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A6E84A-FFE0-4147-9CC8-2D58FD91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00AAA8-48ED-405B-8428-979FB81D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4FA28A-366B-4C72-B14A-79347353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47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895E9-8F2D-4578-A36C-B689A764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1B8132-8030-49B2-A417-002AA1299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6D6E8A-9B22-4C09-B772-F6CD0CE7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079EB4-E448-438E-B716-DBB7C82D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DB1760-594B-4CC4-956E-6EDE3A4C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DBE3D3-E1F2-485C-9C1B-38F030B2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1A6DD-39E2-460E-9225-E6313F2B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6202C8-1B96-4C27-AD05-715465578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57D2AA8-2FD6-4351-A7DD-5230A8851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CB3348-50E8-4840-9D83-331FEE77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B8CDC0-1900-4163-969F-FEECBAE3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2139FC-D936-4CD7-A1BC-115EB87F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34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312D1D-7981-4D78-97AA-7C8E3437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55D9398-2B73-4851-96D8-2DD02881F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4ACA5F-1353-4609-B0B2-95ABD3BA3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8395-72CB-42E8-B82E-A47C27F17A90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D48B3A-48A5-4D24-94EE-419204D98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FCE47-1903-4EFE-BF5E-9952E8A31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6680-9782-49F3-8CF5-BEDACF13BC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15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3EB83-6A48-4352-AE63-D3CEDEC85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Stáž Lotyšsko - Riga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50BEFD-B9D7-4DC6-94E2-15F609561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Ondřej Černoch M.2.A.</a:t>
            </a:r>
          </a:p>
          <a:p>
            <a:pPr algn="l"/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Číslo projektu: 2021-1-CZ01-KA121-VET-000010087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BDCA97-1801-4EF4-81BE-19B689B47F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46" y="1122363"/>
            <a:ext cx="2870854" cy="5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2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12C66-F689-46CB-8CD7-76B3E18A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Felix Titling"/>
              </a:rPr>
              <a:t>Obsah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BE63D-38F5-417D-AAF0-60EB5C5E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Místo</a:t>
            </a:r>
          </a:p>
          <a:p>
            <a:r>
              <a:rPr lang="cs-CZ" dirty="0"/>
              <a:t>Datum od – do</a:t>
            </a:r>
          </a:p>
          <a:p>
            <a:r>
              <a:rPr lang="cs-CZ" dirty="0"/>
              <a:t>Název firmy</a:t>
            </a:r>
          </a:p>
          <a:p>
            <a:r>
              <a:rPr lang="cs-CZ" dirty="0"/>
              <a:t>Organizační struktura firmy</a:t>
            </a:r>
          </a:p>
          <a:p>
            <a:r>
              <a:rPr lang="cs-CZ" dirty="0"/>
              <a:t>Popis činností + fotky z práce</a:t>
            </a:r>
          </a:p>
          <a:p>
            <a:r>
              <a:rPr lang="cs-CZ" dirty="0"/>
              <a:t>Volnočasové aktivity</a:t>
            </a:r>
          </a:p>
          <a:p>
            <a:r>
              <a:rPr lang="cs-CZ" dirty="0"/>
              <a:t>Přínos – získané dovednosti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04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85" y="140676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u="sng" dirty="0" err="1">
                <a:latin typeface="Felix Titling" pitchFamily="82" charset="0"/>
              </a:rPr>
              <a:t>LotySsko</a:t>
            </a:r>
            <a:r>
              <a:rPr lang="cs-CZ" sz="5400" u="sng" dirty="0">
                <a:latin typeface="Felix Titling" pitchFamily="82" charset="0"/>
              </a:rPr>
              <a:t>- </a:t>
            </a:r>
            <a:r>
              <a:rPr lang="cs-CZ" sz="5400" u="sng" dirty="0" err="1">
                <a:latin typeface="Felix Titling" pitchFamily="82" charset="0"/>
              </a:rPr>
              <a:t>riga</a:t>
            </a:r>
            <a:endParaRPr lang="cs-CZ" sz="5400" u="sng" dirty="0">
              <a:latin typeface="Felix Titling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Popis není dostupn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5248" y="167053"/>
            <a:ext cx="3026752" cy="4035669"/>
          </a:xfrm>
          <a:prstGeom prst="rect">
            <a:avLst/>
          </a:prstGeom>
          <a:noFill/>
        </p:spPr>
      </p:pic>
      <p:pic>
        <p:nvPicPr>
          <p:cNvPr id="1028" name="Picture 4" descr="Otevřít fot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152"/>
            <a:ext cx="3174482" cy="2382340"/>
          </a:xfrm>
          <a:prstGeom prst="rect">
            <a:avLst/>
          </a:prstGeom>
          <a:noFill/>
        </p:spPr>
      </p:pic>
      <p:pic>
        <p:nvPicPr>
          <p:cNvPr id="1030" name="Picture 6" descr="Otevřít fot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4616" y="4237892"/>
            <a:ext cx="4132384" cy="2620107"/>
          </a:xfrm>
          <a:prstGeom prst="rect">
            <a:avLst/>
          </a:prstGeom>
          <a:noFill/>
        </p:spPr>
      </p:pic>
      <p:pic>
        <p:nvPicPr>
          <p:cNvPr id="1032" name="Picture 8" descr="Otevřít fotk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89285"/>
            <a:ext cx="2919046" cy="4668715"/>
          </a:xfrm>
          <a:prstGeom prst="rect">
            <a:avLst/>
          </a:prstGeom>
          <a:noFill/>
        </p:spPr>
      </p:pic>
      <p:pic>
        <p:nvPicPr>
          <p:cNvPr id="1034" name="Picture 10" descr="Otevřít fotk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45423" y="2576146"/>
            <a:ext cx="3190387" cy="4281854"/>
          </a:xfrm>
          <a:prstGeom prst="rect">
            <a:avLst/>
          </a:prstGeom>
          <a:noFill/>
        </p:spPr>
      </p:pic>
      <p:pic>
        <p:nvPicPr>
          <p:cNvPr id="1036" name="Picture 12" descr="https://video.xx.fbcdn.net/v/t1.15752-9/280738099_400885785246619_3010322697389221042_n.jpg?stp=dst-jpg_s403x403&amp;_nc_cat=110&amp;ccb=1-7&amp;_nc_sid=aee45a&amp;_nc_ohc=K04DKpYtVaoAX854fim&amp;_nc_ad=z-m&amp;_nc_cid=0&amp;_nc_ht=video.xx&amp;oh=03_AVLL2phwWpblRuLinvN6pmbDP475QFSXP3J0grmL5RKcKA&amp;oe=62D4DFA8"/>
          <p:cNvPicPr>
            <a:picLocks noChangeAspect="1" noChangeArrowheads="1"/>
          </p:cNvPicPr>
          <p:nvPr/>
        </p:nvPicPr>
        <p:blipFill>
          <a:blip r:embed="rId7" cstate="print"/>
          <a:srcRect r="10833"/>
          <a:stretch>
            <a:fillRect/>
          </a:stretch>
        </p:blipFill>
        <p:spPr bwMode="auto">
          <a:xfrm>
            <a:off x="10313028" y="4237892"/>
            <a:ext cx="1878972" cy="2620108"/>
          </a:xfrm>
          <a:prstGeom prst="rect">
            <a:avLst/>
          </a:prstGeom>
          <a:noFill/>
        </p:spPr>
      </p:pic>
      <p:pic>
        <p:nvPicPr>
          <p:cNvPr id="1038" name="Picture 14" descr="https://video.xx.fbcdn.net/v/t1.15752-9/280900677_398892998792464_5802417584708062419_n.jpg?stp=dst-jpg_s403x403&amp;_nc_cat=107&amp;ccb=1-7&amp;_nc_sid=aee45a&amp;_nc_ohc=7WRD5EQl464AX8fHmf-&amp;_nc_ad=z-m&amp;_nc_cid=0&amp;_nc_ht=video.xx&amp;oh=03_AVKOpZTsRYCKjhhKpU3-7TeYm0nGxaQ_SKj6VLtnEFKkDw&amp;oe=62D74209"/>
          <p:cNvPicPr>
            <a:picLocks noChangeAspect="1" noChangeArrowheads="1"/>
          </p:cNvPicPr>
          <p:nvPr/>
        </p:nvPicPr>
        <p:blipFill>
          <a:blip r:embed="rId8" cstate="print"/>
          <a:srcRect t="25631" b="23290"/>
          <a:stretch>
            <a:fillRect/>
          </a:stretch>
        </p:blipFill>
        <p:spPr bwMode="auto">
          <a:xfrm>
            <a:off x="6163408" y="2576148"/>
            <a:ext cx="2971799" cy="1635367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25315" y="1239717"/>
            <a:ext cx="5213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Felix Titling" pitchFamily="82" charset="0"/>
              </a:rPr>
              <a:t>22.5.2022- 10.6.2022</a:t>
            </a:r>
          </a:p>
        </p:txBody>
      </p:sp>
      <p:pic>
        <p:nvPicPr>
          <p:cNvPr id="12" name="Picture 8" descr="ˇ | caron | Times New Roman, Regular @ Graphemica"/>
          <p:cNvPicPr>
            <a:picLocks noChangeAspect="1" noChangeArrowheads="1"/>
          </p:cNvPicPr>
          <p:nvPr/>
        </p:nvPicPr>
        <p:blipFill>
          <a:blip r:embed="rId9" cstate="print"/>
          <a:srcRect r="1544" b="60726"/>
          <a:stretch>
            <a:fillRect/>
          </a:stretch>
        </p:blipFill>
        <p:spPr bwMode="auto">
          <a:xfrm>
            <a:off x="1606306" y="123092"/>
            <a:ext cx="969840" cy="386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3944" y="36529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celosvětový generální ředitel (</a:t>
            </a:r>
            <a:r>
              <a:rPr lang="cs-CZ" sz="3200" b="1" dirty="0" err="1"/>
              <a:t>Michel</a:t>
            </a:r>
            <a:r>
              <a:rPr lang="cs-CZ" sz="3200" b="1" dirty="0"/>
              <a:t> </a:t>
            </a:r>
            <a:r>
              <a:rPr lang="cs-CZ" sz="3200" b="1" dirty="0" err="1"/>
              <a:t>Aballea</a:t>
            </a:r>
            <a:r>
              <a:rPr lang="cs-CZ" sz="3200" b="1" dirty="0"/>
              <a:t>),</a:t>
            </a:r>
          </a:p>
          <a:p>
            <a:r>
              <a:rPr lang="cs-CZ" b="1" dirty="0"/>
              <a:t>Místní generální ředitel,</a:t>
            </a:r>
          </a:p>
          <a:p>
            <a:r>
              <a:rPr lang="cs-CZ" sz="2400" b="1" dirty="0"/>
              <a:t>Vedoucí obchodu,</a:t>
            </a:r>
          </a:p>
          <a:p>
            <a:r>
              <a:rPr lang="cs-CZ" sz="2000" dirty="0"/>
              <a:t>Sportovní lídr,</a:t>
            </a:r>
          </a:p>
          <a:p>
            <a:r>
              <a:rPr lang="cs-CZ" sz="1800" dirty="0"/>
              <a:t>My na stáži.</a:t>
            </a:r>
          </a:p>
        </p:txBody>
      </p:sp>
      <p:sp>
        <p:nvSpPr>
          <p:cNvPr id="16386" name="AutoShape 2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88" name="AutoShape 4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0" name="AutoShape 6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2" name="AutoShape 8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4" name="AutoShape 10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6" name="AutoShape 12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8" name="AutoShape 14" descr="Soubor:Decathlon Logo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400" name="Picture 16" descr="Soubor:Decathlon Logo.svg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89" y="577801"/>
            <a:ext cx="3239607" cy="806106"/>
          </a:xfrm>
          <a:prstGeom prst="rect">
            <a:avLst/>
          </a:prstGeom>
          <a:noFill/>
        </p:spPr>
      </p:pic>
      <p:pic>
        <p:nvPicPr>
          <p:cNvPr id="16404" name="Picture 20" descr="Otevřít fot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0"/>
            <a:ext cx="3048000" cy="5610225"/>
          </a:xfrm>
          <a:prstGeom prst="rect">
            <a:avLst/>
          </a:prstGeom>
          <a:noFill/>
        </p:spPr>
      </p:pic>
      <p:pic>
        <p:nvPicPr>
          <p:cNvPr id="16406" name="Picture 22" descr="Otevřít fot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3339" y="2771121"/>
            <a:ext cx="2876550" cy="3838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Felix Titling" pitchFamily="82" charset="0"/>
              </a:rPr>
              <a:t>Popis </a:t>
            </a:r>
            <a:r>
              <a:rPr lang="cs-CZ" u="sng" dirty="0" err="1">
                <a:latin typeface="Felix Titling" pitchFamily="82" charset="0"/>
              </a:rPr>
              <a:t>Cinnosti</a:t>
            </a:r>
            <a:endParaRPr lang="cs-CZ" u="sng" dirty="0">
              <a:latin typeface="Felix Titling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20118"/>
            <a:ext cx="10515600" cy="4351338"/>
          </a:xfrm>
        </p:spPr>
        <p:txBody>
          <a:bodyPr>
            <a:normAutofit/>
          </a:bodyPr>
          <a:lstStyle/>
          <a:p>
            <a:r>
              <a:rPr lang="cs-CZ" sz="2000" dirty="0"/>
              <a:t>Po většinu času jsme dělali takzvaný </a:t>
            </a:r>
            <a:r>
              <a:rPr lang="cs-CZ" sz="2000" dirty="0" err="1"/>
              <a:t>shadowing</a:t>
            </a:r>
            <a:r>
              <a:rPr lang="cs-CZ" sz="2000" dirty="0"/>
              <a:t> neboli stínování, rozdělili nás do různých oddělení podle sportu, např. běh, příroda, fitness, týmové hry nebo vodní oddělení. Ujali se nás pracovníci (sportovní lídři) prohodili s námi pár slov a ukázali nám co máme dělat.</a:t>
            </a:r>
          </a:p>
          <a:p>
            <a:r>
              <a:rPr lang="cs-CZ" sz="2000" dirty="0"/>
              <a:t>Většinou jsme vybalovali </a:t>
            </a:r>
            <a:r>
              <a:rPr lang="cs-CZ" sz="2000" dirty="0" err="1"/>
              <a:t>delivery</a:t>
            </a:r>
            <a:r>
              <a:rPr lang="cs-CZ" sz="2000" dirty="0"/>
              <a:t> (doručení) nové produkty, které přišly ve velkých krabicích jsme rozdělovali do regálů a to po dobu 2 týdnů. Po dokončení </a:t>
            </a:r>
            <a:r>
              <a:rPr lang="cs-CZ" sz="2000" dirty="0" err="1"/>
              <a:t>delivery</a:t>
            </a:r>
            <a:r>
              <a:rPr lang="cs-CZ" sz="2000" dirty="0"/>
              <a:t> jsme se procházeli po obchodě a snažili se pomáhat zákazníkům</a:t>
            </a:r>
          </a:p>
          <a:p>
            <a:r>
              <a:rPr lang="cs-CZ" sz="2000" dirty="0"/>
              <a:t>Poslední týden jsme se podívali jak funguje e-</a:t>
            </a:r>
            <a:r>
              <a:rPr lang="cs-CZ" sz="2000" dirty="0" err="1"/>
              <a:t>shop</a:t>
            </a:r>
            <a:r>
              <a:rPr lang="cs-CZ" sz="2000" dirty="0"/>
              <a:t> nebo zákaznický servis a podpora.</a:t>
            </a:r>
          </a:p>
        </p:txBody>
      </p:sp>
      <p:pic>
        <p:nvPicPr>
          <p:cNvPr id="17410" name="Picture 2" descr="https://video.xx.fbcdn.net/v/t1.15752-9/287552325_1162699057631015_1155528059292324738_n.jpg?stp=dst-jpg_s403x403&amp;_nc_cat=101&amp;ccb=1-7&amp;_nc_sid=aee45a&amp;_nc_ohc=j7LMO5BatDMAX-1DptN&amp;_nc_ad=z-m&amp;_nc_cid=0&amp;_nc_ht=video.xx&amp;oh=03_AVLlXkr9rUr3_2RKSpBrICLQNYIJeGyP2zA1AfBISjcZ9w&amp;oe=62D784C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429" y="4060648"/>
            <a:ext cx="1980440" cy="2651767"/>
          </a:xfrm>
          <a:prstGeom prst="rect">
            <a:avLst/>
          </a:prstGeom>
          <a:noFill/>
        </p:spPr>
      </p:pic>
      <p:pic>
        <p:nvPicPr>
          <p:cNvPr id="17412" name="Picture 4" descr="https://video.xx.fbcdn.net/v/t1.15752-9/287367204_745197943343491_6060339390328117919_n.jpg?stp=dst-jpg_s403x403&amp;_nc_cat=110&amp;ccb=1-7&amp;_nc_sid=aee45a&amp;_nc_ohc=Fd354PwrShwAX9T4lA8&amp;_nc_ad=z-m&amp;_nc_cid=0&amp;_nc_ht=video.xx&amp;oh=03_AVJWdr-j19A8rpBavt874XXxvxeEhvPAQzXhJ9_67dbDmw&amp;oe=62D4D5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2571" y="3719491"/>
            <a:ext cx="2227006" cy="2971799"/>
          </a:xfrm>
          <a:prstGeom prst="rect">
            <a:avLst/>
          </a:prstGeom>
          <a:noFill/>
        </p:spPr>
      </p:pic>
      <p:pic>
        <p:nvPicPr>
          <p:cNvPr id="17414" name="Picture 6" descr="Otevřít fot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593" y="4060743"/>
            <a:ext cx="3791962" cy="2568656"/>
          </a:xfrm>
          <a:prstGeom prst="rect">
            <a:avLst/>
          </a:prstGeom>
          <a:noFill/>
        </p:spPr>
      </p:pic>
      <p:pic>
        <p:nvPicPr>
          <p:cNvPr id="17416" name="Picture 8" descr="ˇ | caron | Times New Roman, Regular @ Graphemica"/>
          <p:cNvPicPr>
            <a:picLocks noChangeAspect="1" noChangeArrowheads="1"/>
          </p:cNvPicPr>
          <p:nvPr/>
        </p:nvPicPr>
        <p:blipFill>
          <a:blip r:embed="rId5" cstate="print"/>
          <a:srcRect r="1544" b="60726"/>
          <a:stretch>
            <a:fillRect/>
          </a:stretch>
        </p:blipFill>
        <p:spPr bwMode="auto">
          <a:xfrm>
            <a:off x="2292107" y="378069"/>
            <a:ext cx="969840" cy="386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Felix Titling" pitchFamily="82" charset="0"/>
              </a:rPr>
              <a:t>VolnoCasové</a:t>
            </a:r>
            <a:r>
              <a:rPr lang="cs-CZ" dirty="0">
                <a:latin typeface="Felix Titling" pitchFamily="82" charset="0"/>
              </a:rPr>
              <a:t> aktivity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15" y="155306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cs-CZ" sz="1800" dirty="0"/>
          </a:p>
          <a:p>
            <a:r>
              <a:rPr lang="cs-CZ" sz="1800" dirty="0"/>
              <a:t>V úterý 24.5 jsme se vypravili na tour na lodi po řece </a:t>
            </a:r>
            <a:r>
              <a:rPr lang="cs-CZ" sz="1800" dirty="0" err="1"/>
              <a:t>Daugavě</a:t>
            </a:r>
            <a:r>
              <a:rPr lang="cs-CZ" sz="1800" dirty="0"/>
              <a:t>, </a:t>
            </a:r>
            <a:endParaRPr lang="cs-CZ" sz="1800" dirty="0">
              <a:ea typeface="Calibri"/>
              <a:cs typeface="Calibri"/>
            </a:endParaRPr>
          </a:p>
          <a:p>
            <a:pPr>
              <a:buNone/>
            </a:pPr>
            <a:r>
              <a:rPr lang="cs-CZ" sz="1800" dirty="0"/>
              <a:t>která protéká Rigou.</a:t>
            </a:r>
            <a:endParaRPr lang="cs-CZ" sz="1800" dirty="0">
              <a:ea typeface="Calibri"/>
              <a:cs typeface="Calibri"/>
            </a:endParaRP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 neděli 29.5 jsme se byli podívat do domu </a:t>
            </a:r>
            <a:r>
              <a:rPr lang="cs-CZ" sz="1800" dirty="0" err="1"/>
              <a:t>Černohlavců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r>
              <a:rPr lang="cs-CZ" sz="1800" dirty="0"/>
              <a:t>V sobotu 4.6 jsme se vypravili na zámek </a:t>
            </a:r>
            <a:r>
              <a:rPr lang="cs-CZ" sz="1800" dirty="0" err="1"/>
              <a:t>Rundāle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V neděli nás čekalo pobřeží a lázeňské město </a:t>
            </a:r>
            <a:r>
              <a:rPr lang="cs-CZ" sz="1800" dirty="0" err="1"/>
              <a:t>Jūrmala</a:t>
            </a:r>
            <a:endParaRPr lang="cs-CZ" sz="18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pic>
        <p:nvPicPr>
          <p:cNvPr id="18434" name="Picture 2" descr="Otevřít fot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3617" y="212717"/>
            <a:ext cx="2309448" cy="3081815"/>
          </a:xfrm>
          <a:prstGeom prst="rect">
            <a:avLst/>
          </a:prstGeom>
          <a:noFill/>
        </p:spPr>
      </p:pic>
      <p:pic>
        <p:nvPicPr>
          <p:cNvPr id="18436" name="Picture 4" descr="Otevřít fot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8485" y="1258153"/>
            <a:ext cx="1982468" cy="2645480"/>
          </a:xfrm>
          <a:prstGeom prst="rect">
            <a:avLst/>
          </a:prstGeom>
          <a:noFill/>
        </p:spPr>
      </p:pic>
      <p:pic>
        <p:nvPicPr>
          <p:cNvPr id="18438" name="Picture 6" descr="Otevřít fotku"/>
          <p:cNvPicPr>
            <a:picLocks noChangeAspect="1" noChangeArrowheads="1"/>
          </p:cNvPicPr>
          <p:nvPr/>
        </p:nvPicPr>
        <p:blipFill>
          <a:blip r:embed="rId4" cstate="print"/>
          <a:srcRect b="22796"/>
          <a:stretch>
            <a:fillRect/>
          </a:stretch>
        </p:blipFill>
        <p:spPr bwMode="auto">
          <a:xfrm>
            <a:off x="9264405" y="3732096"/>
            <a:ext cx="2778126" cy="2862135"/>
          </a:xfrm>
          <a:prstGeom prst="rect">
            <a:avLst/>
          </a:prstGeom>
          <a:noFill/>
        </p:spPr>
      </p:pic>
      <p:pic>
        <p:nvPicPr>
          <p:cNvPr id="18440" name="Picture 8" descr="Otevřít fotk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2538" y="3974977"/>
            <a:ext cx="2160478" cy="2883023"/>
          </a:xfrm>
          <a:prstGeom prst="rect">
            <a:avLst/>
          </a:prstGeom>
          <a:noFill/>
        </p:spPr>
      </p:pic>
      <p:pic>
        <p:nvPicPr>
          <p:cNvPr id="8" name="Picture 8" descr="ˇ | caron | Times New Roman, Regular @ Graphemica"/>
          <p:cNvPicPr>
            <a:picLocks noChangeAspect="1" noChangeArrowheads="1"/>
          </p:cNvPicPr>
          <p:nvPr/>
        </p:nvPicPr>
        <p:blipFill>
          <a:blip r:embed="rId6" cstate="print"/>
          <a:srcRect r="1544" b="60726"/>
          <a:stretch>
            <a:fillRect/>
          </a:stretch>
        </p:blipFill>
        <p:spPr bwMode="auto">
          <a:xfrm>
            <a:off x="2714137" y="386859"/>
            <a:ext cx="969840" cy="386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Felix Titling" pitchFamily="82" charset="0"/>
              </a:rPr>
              <a:t>Prínos</a:t>
            </a:r>
            <a:r>
              <a:rPr lang="cs-CZ" dirty="0">
                <a:latin typeface="Felix Titling" pitchFamily="82" charset="0"/>
              </a:rPr>
              <a:t> a získané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Zlepšení angličtiny, cítím se více sebejistý při používání cizího jazyku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Více jsem se osamostatnil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Nabral zkušenosti s prací v kolektivu s lidmi, které neznám</a:t>
            </a:r>
          </a:p>
          <a:p>
            <a:endParaRPr lang="cs-CZ" sz="2400" dirty="0"/>
          </a:p>
          <a:p>
            <a:r>
              <a:rPr lang="cs-CZ" sz="2400" dirty="0"/>
              <a:t>Poznal jsem novou kulturu</a:t>
            </a:r>
          </a:p>
          <a:p>
            <a:endParaRPr lang="cs-CZ" sz="2400" dirty="0"/>
          </a:p>
          <a:p>
            <a:r>
              <a:rPr lang="cs-CZ" sz="2400" dirty="0"/>
              <a:t>Jsem více sebejistý obecně při všem co dělám </a:t>
            </a:r>
            <a:endParaRPr lang="cs-CZ" sz="2400" dirty="0">
              <a:ea typeface="Calibri"/>
              <a:cs typeface="Calibri"/>
            </a:endParaRPr>
          </a:p>
        </p:txBody>
      </p:sp>
      <p:pic>
        <p:nvPicPr>
          <p:cNvPr id="4" name="Picture 8" descr="ˇ | caron | Times New Roman, Regular @ Graphemica"/>
          <p:cNvPicPr>
            <a:picLocks noChangeAspect="1" noChangeArrowheads="1"/>
          </p:cNvPicPr>
          <p:nvPr/>
        </p:nvPicPr>
        <p:blipFill>
          <a:blip r:embed="rId2" cstate="print"/>
          <a:srcRect r="17610" b="60726"/>
          <a:stretch>
            <a:fillRect/>
          </a:stretch>
        </p:blipFill>
        <p:spPr bwMode="auto">
          <a:xfrm>
            <a:off x="867752" y="395653"/>
            <a:ext cx="811578" cy="386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d3786b-d67a-4f62-8b10-aec56e7d777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D86B9E71939B478826EEE7C782BA34" ma:contentTypeVersion="16" ma:contentTypeDescription="Vytvoří nový dokument" ma:contentTypeScope="" ma:versionID="27e883df85c7e9b85d1aa84219ed4ed3">
  <xsd:schema xmlns:xsd="http://www.w3.org/2001/XMLSchema" xmlns:xs="http://www.w3.org/2001/XMLSchema" xmlns:p="http://schemas.microsoft.com/office/2006/metadata/properties" xmlns:ns3="a7d3786b-d67a-4f62-8b10-aec56e7d777d" xmlns:ns4="854ac56e-bd75-4dde-a807-aa06319b56de" targetNamespace="http://schemas.microsoft.com/office/2006/metadata/properties" ma:root="true" ma:fieldsID="be1d11091e4c7354d4fdf4c658ad85f8" ns3:_="" ns4:_="">
    <xsd:import namespace="a7d3786b-d67a-4f62-8b10-aec56e7d777d"/>
    <xsd:import namespace="854ac56e-bd75-4dde-a807-aa06319b5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3786b-d67a-4f62-8b10-aec56e7d7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ac56e-bd75-4dde-a807-aa06319b56d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37554-A978-45FB-9C55-39AD1B1DD529}">
  <ds:schemaRefs>
    <ds:schemaRef ds:uri="http://purl.org/dc/terms/"/>
    <ds:schemaRef ds:uri="http://www.w3.org/XML/1998/namespace"/>
    <ds:schemaRef ds:uri="http://schemas.microsoft.com/office/2006/metadata/properties"/>
    <ds:schemaRef ds:uri="854ac56e-bd75-4dde-a807-aa06319b56de"/>
    <ds:schemaRef ds:uri="http://schemas.microsoft.com/office/2006/documentManagement/types"/>
    <ds:schemaRef ds:uri="a7d3786b-d67a-4f62-8b10-aec56e7d777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3CFC82-3D13-4B03-B8EE-4BE8962498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04BB76-DB7F-4A80-A08F-CDB73F81D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3786b-d67a-4f62-8b10-aec56e7d777d"/>
    <ds:schemaRef ds:uri="854ac56e-bd75-4dde-a807-aa06319b5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267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Felix Titling</vt:lpstr>
      <vt:lpstr>Motiv Office</vt:lpstr>
      <vt:lpstr>Stáž Lotyšsko - Riga</vt:lpstr>
      <vt:lpstr>Obsah prezentace</vt:lpstr>
      <vt:lpstr>LotySsko- riga</vt:lpstr>
      <vt:lpstr>Organizační struktura</vt:lpstr>
      <vt:lpstr>Popis Cinnosti</vt:lpstr>
      <vt:lpstr>VolnoCasové aktivity </vt:lpstr>
      <vt:lpstr>Prínos a získané dovednosti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Lotyšsko - Riga</dc:title>
  <dc:creator>Šárka Nedělová</dc:creator>
  <cp:lastModifiedBy>Šárka Nedělová</cp:lastModifiedBy>
  <cp:revision>30</cp:revision>
  <dcterms:created xsi:type="dcterms:W3CDTF">2022-06-20T09:19:19Z</dcterms:created>
  <dcterms:modified xsi:type="dcterms:W3CDTF">2023-08-24T11:56:33Z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0x01010062D86B9E71939B478826EEE7C782BA34</vt:lpwstr>
  </property>
</Properties>
</file>